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A7E12-F618-43B1-AE40-0CE44FA43BF1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5E679-2FDB-4F53-B3E7-DAC1E068C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9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DF813-FCCA-4C66-B437-7EE8432E6629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83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DAC80-826F-495E-B56D-F08A15D8C618}" type="slidenum">
              <a:rPr lang="en-US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DAC80-826F-495E-B56D-F08A15D8C618}" type="slidenum">
              <a:rPr lang="en-US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pic>
        <p:nvPicPr>
          <p:cNvPr id="5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2" y="159496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0257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3093021" y="802432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:-To locate  small hole size net  on coolant tank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607" y="116632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607" y="116632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494408" y="1166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494408" y="2690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494408" y="4214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6607" y="573832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A105 FL WT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189608" y="573832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oil pump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474020" y="1166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474020" y="269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474020" y="4214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093021" y="573832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214045" y="573832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DRILLING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691632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7128445" y="116632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WordArt 16"/>
          <p:cNvSpPr>
            <a:spLocks noChangeArrowheads="1" noChangeShapeType="1" noTextEdit="1"/>
          </p:cNvSpPr>
          <p:nvPr/>
        </p:nvSpPr>
        <p:spPr bwMode="auto">
          <a:xfrm>
            <a:off x="7204645" y="192833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4996432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01232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606033" y="1166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909245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2140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6518845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68236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6916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49964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3012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5606033" y="2690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59092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62140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65188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68236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4691632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49964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3012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5909245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62140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6518845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68236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46608" y="802432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o reduce  excess burr going in coolant tank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40257" y="1183432"/>
            <a:ext cx="30480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:excess burr going in coolant tank so coolant reduces pressure of coolant in tank  so provided small size net  increase coolant level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3088258" y="1183432"/>
            <a:ext cx="32734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1 excess burr going in coolant tank so that coolant level decreases and  locate small size net  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6366445" y="12501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6366445" y="157713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7669783" y="1250107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MINOR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2"/>
          <p:cNvSpPr>
            <a:spLocks noChangeArrowheads="1"/>
          </p:cNvSpPr>
          <p:nvPr/>
        </p:nvSpPr>
        <p:spPr bwMode="auto">
          <a:xfrm>
            <a:off x="6356920" y="2077195"/>
            <a:ext cx="2514600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just"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:KESHOR PAWAR,</a:t>
            </a:r>
          </a:p>
          <a:p>
            <a:pPr algn="just"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MARUTI PATIL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6361683" y="2545507"/>
            <a:ext cx="25130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366445" y="2697908"/>
            <a:ext cx="2513012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Increases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 quality 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Rectangle 59"/>
          <p:cNvSpPr>
            <a:spLocks noChangeArrowheads="1"/>
          </p:cNvSpPr>
          <p:nvPr/>
        </p:nvSpPr>
        <p:spPr bwMode="auto">
          <a:xfrm>
            <a:off x="40257" y="5995146"/>
            <a:ext cx="3048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 .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pawar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60"/>
          <p:cNvSpPr>
            <a:spLocks noChangeArrowheads="1"/>
          </p:cNvSpPr>
          <p:nvPr/>
        </p:nvSpPr>
        <p:spPr bwMode="auto">
          <a:xfrm>
            <a:off x="40257" y="5755433"/>
            <a:ext cx="3041650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  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U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mesh pimple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61"/>
          <p:cNvSpPr>
            <a:spLocks noChangeArrowheads="1"/>
          </p:cNvSpPr>
          <p:nvPr/>
        </p:nvSpPr>
        <p:spPr bwMode="auto">
          <a:xfrm>
            <a:off x="40258" y="5526832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5.08.2016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63"/>
          <p:cNvSpPr>
            <a:spLocks noChangeArrowheads="1"/>
          </p:cNvSpPr>
          <p:nvPr/>
        </p:nvSpPr>
        <p:spPr bwMode="auto">
          <a:xfrm>
            <a:off x="3093021" y="3621833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 increases coolant level, avoid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dent mark and  break drill </a:t>
            </a:r>
          </a:p>
          <a:p>
            <a:pPr>
              <a:defRPr/>
            </a:pPr>
            <a:endParaRPr lang="en-US" altLang="en-US" sz="1050" b="1" dirty="0" smtClean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85"/>
          <p:cNvSpPr>
            <a:spLocks noChangeArrowheads="1"/>
          </p:cNvSpPr>
          <p:nvPr/>
        </p:nvSpPr>
        <p:spPr bwMode="auto">
          <a:xfrm>
            <a:off x="6366445" y="3317032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59" name="Line 83"/>
          <p:cNvSpPr>
            <a:spLocks noChangeShapeType="1"/>
          </p:cNvSpPr>
          <p:nvPr/>
        </p:nvSpPr>
        <p:spPr bwMode="auto">
          <a:xfrm>
            <a:off x="6214045" y="1943846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Line 86"/>
          <p:cNvSpPr>
            <a:spLocks noChangeShapeType="1"/>
          </p:cNvSpPr>
          <p:nvPr/>
        </p:nvSpPr>
        <p:spPr bwMode="auto">
          <a:xfrm>
            <a:off x="6214045" y="1869232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Line 87"/>
          <p:cNvSpPr>
            <a:spLocks noChangeShapeType="1"/>
          </p:cNvSpPr>
          <p:nvPr/>
        </p:nvSpPr>
        <p:spPr bwMode="auto">
          <a:xfrm>
            <a:off x="6214045" y="2116882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6366445" y="3545632"/>
            <a:ext cx="2513012" cy="1322388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</a:t>
            </a: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latin typeface="Arial" charset="0"/>
                <a:cs typeface="Arial" charset="0"/>
              </a:rPr>
              <a:t>Daily.</a:t>
            </a:r>
          </a:p>
        </p:txBody>
      </p:sp>
      <p:sp>
        <p:nvSpPr>
          <p:cNvPr id="63" name="TextBox 4"/>
          <p:cNvSpPr txBox="1">
            <a:spLocks noChangeArrowheads="1"/>
          </p:cNvSpPr>
          <p:nvPr/>
        </p:nvSpPr>
        <p:spPr bwMode="auto">
          <a:xfrm>
            <a:off x="1070546" y="199182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4" name="Rectangle 82"/>
          <p:cNvSpPr>
            <a:spLocks noChangeArrowheads="1"/>
          </p:cNvSpPr>
          <p:nvPr/>
        </p:nvSpPr>
        <p:spPr bwMode="auto">
          <a:xfrm>
            <a:off x="40257" y="5145832"/>
            <a:ext cx="3048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1050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coolant level less at machine in run condition  </a:t>
            </a:r>
            <a:endParaRPr lang="en-US" altLang="en-US" sz="105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-35943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Slide Number Placeholder 3"/>
          <p:cNvSpPr txBox="1">
            <a:spLocks/>
          </p:cNvSpPr>
          <p:nvPr/>
        </p:nvSpPr>
        <p:spPr>
          <a:xfrm>
            <a:off x="8498457" y="6441232"/>
            <a:ext cx="3048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1F7A8B24-C6CD-4D26-852A-400E11E1B947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67" name="TextBox 2"/>
          <p:cNvSpPr txBox="1">
            <a:spLocks noChangeArrowheads="1"/>
          </p:cNvSpPr>
          <p:nvPr/>
        </p:nvSpPr>
        <p:spPr bwMode="auto">
          <a:xfrm>
            <a:off x="35496" y="1788270"/>
            <a:ext cx="305593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Rectangle 47"/>
          <p:cNvSpPr>
            <a:spLocks noChangeArrowheads="1"/>
          </p:cNvSpPr>
          <p:nvPr/>
        </p:nvSpPr>
        <p:spPr bwMode="auto">
          <a:xfrm>
            <a:off x="6366445" y="191527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69" name="Rectangle 51"/>
          <p:cNvSpPr>
            <a:spLocks noChangeArrowheads="1"/>
          </p:cNvSpPr>
          <p:nvPr/>
        </p:nvSpPr>
        <p:spPr bwMode="auto">
          <a:xfrm>
            <a:off x="7661845" y="1920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47"/>
          <p:cNvSpPr>
            <a:spLocks noChangeArrowheads="1"/>
          </p:cNvSpPr>
          <p:nvPr/>
        </p:nvSpPr>
        <p:spPr bwMode="auto">
          <a:xfrm>
            <a:off x="6366445" y="176128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71" name="Rectangle 49"/>
          <p:cNvSpPr>
            <a:spLocks noChangeArrowheads="1"/>
          </p:cNvSpPr>
          <p:nvPr/>
        </p:nvSpPr>
        <p:spPr bwMode="auto">
          <a:xfrm>
            <a:off x="7660258" y="1577132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Rectangle 51"/>
          <p:cNvSpPr>
            <a:spLocks noChangeArrowheads="1"/>
          </p:cNvSpPr>
          <p:nvPr/>
        </p:nvSpPr>
        <p:spPr bwMode="auto">
          <a:xfrm>
            <a:off x="7661845" y="176128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Rectangle 45"/>
          <p:cNvSpPr>
            <a:spLocks noChangeArrowheads="1"/>
          </p:cNvSpPr>
          <p:nvPr/>
        </p:nvSpPr>
        <p:spPr bwMode="auto">
          <a:xfrm>
            <a:off x="6366445" y="14025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74" name="Rectangle 49"/>
          <p:cNvSpPr>
            <a:spLocks noChangeArrowheads="1"/>
          </p:cNvSpPr>
          <p:nvPr/>
        </p:nvSpPr>
        <p:spPr bwMode="auto">
          <a:xfrm>
            <a:off x="7661845" y="1402507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75" name="Rounded Rectangle 95"/>
          <p:cNvSpPr>
            <a:spLocks noChangeArrowheads="1"/>
          </p:cNvSpPr>
          <p:nvPr/>
        </p:nvSpPr>
        <p:spPr bwMode="auto">
          <a:xfrm>
            <a:off x="5447282" y="3290046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76" name="Rounded Rectangle 96"/>
          <p:cNvSpPr>
            <a:spLocks noChangeArrowheads="1"/>
          </p:cNvSpPr>
          <p:nvPr/>
        </p:nvSpPr>
        <p:spPr bwMode="auto">
          <a:xfrm>
            <a:off x="75182" y="3301157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559968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395403"/>
              </p:ext>
            </p:extLst>
          </p:nvPr>
        </p:nvGraphicFramePr>
        <p:xfrm>
          <a:off x="6366446" y="4868021"/>
          <a:ext cx="2426872" cy="164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533400"/>
                <a:gridCol w="718822"/>
                <a:gridCol w="414238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3" name="Rectangle 62"/>
          <p:cNvSpPr>
            <a:spLocks noChangeArrowheads="1"/>
          </p:cNvSpPr>
          <p:nvPr/>
        </p:nvSpPr>
        <p:spPr bwMode="auto">
          <a:xfrm>
            <a:off x="46607" y="3621832"/>
            <a:ext cx="3049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sz="1050" b="1" dirty="0" smtClean="0">
                <a:latin typeface="Calibri" pitchFamily="34" charset="0"/>
                <a:cs typeface="Arial" charset="0"/>
              </a:rPr>
              <a:t>   coolant tank net hole size is big </a:t>
            </a:r>
            <a:endParaRPr 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 coolant tank net break condition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excess burr going in coolant tank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coolant level decreases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" t="33599" r="7864" b="-11298"/>
          <a:stretch/>
        </p:blipFill>
        <p:spPr>
          <a:xfrm>
            <a:off x="75182" y="1761282"/>
            <a:ext cx="3027492" cy="16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2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On-screen Show (4:3)</PresentationFormat>
  <Paragraphs>83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Ashish Jagtap</cp:lastModifiedBy>
  <cp:revision>1</cp:revision>
  <dcterms:created xsi:type="dcterms:W3CDTF">2006-08-16T00:00:00Z</dcterms:created>
  <dcterms:modified xsi:type="dcterms:W3CDTF">2016-10-22T11:18:22Z</dcterms:modified>
</cp:coreProperties>
</file>