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A7E12-F618-43B1-AE40-0CE44FA43BF1}" type="datetimeFigureOut">
              <a:rPr lang="en-US" smtClean="0"/>
              <a:t>10/22/2016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5E679-2FDB-4F53-B3E7-DAC1E068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97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DF813-FCCA-4C66-B437-7EE8432E6629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9832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DAC80-826F-495E-B56D-F08A15D8C618}" type="slidenum">
              <a:rPr lang="en-US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DAC80-826F-495E-B56D-F08A15D8C618}" type="slidenum">
              <a:rPr lang="en-US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pic>
        <p:nvPicPr>
          <p:cNvPr id="5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2" y="159496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0257" y="6441232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40"/>
          <p:cNvSpPr>
            <a:spLocks noChangeArrowheads="1"/>
          </p:cNvSpPr>
          <p:nvPr/>
        </p:nvSpPr>
        <p:spPr bwMode="auto">
          <a:xfrm>
            <a:off x="3093021" y="802432"/>
            <a:ext cx="5786437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:-To locate  small hole size net  on coolant tank 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6607" y="116632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607" y="116632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494408" y="116632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494408" y="269032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Achiever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494408" y="421432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46607" y="573832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A105 FL WT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189608" y="573832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oil pump 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3474020" y="116632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474020" y="269032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3474020" y="421432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3093021" y="573832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 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6214045" y="573832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DRILLING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4691632" y="116632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7128445" y="116632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WordArt 16"/>
          <p:cNvSpPr>
            <a:spLocks noChangeArrowheads="1" noChangeShapeType="1" noTextEdit="1"/>
          </p:cNvSpPr>
          <p:nvPr/>
        </p:nvSpPr>
        <p:spPr bwMode="auto">
          <a:xfrm>
            <a:off x="7204645" y="192833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 panose="020F0502020204030204" pitchFamily="34" charset="0"/>
              </a:rPr>
              <a:t>KAIZEN  IDEA SHEET</a:t>
            </a: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4996432" y="1166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01232" y="1166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5606033" y="116632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5909245" y="116632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6214045" y="1166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6518845" y="1166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6823645" y="1166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4691632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4996432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5301232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27"/>
          <p:cNvSpPr>
            <a:spLocks noChangeArrowheads="1"/>
          </p:cNvSpPr>
          <p:nvPr/>
        </p:nvSpPr>
        <p:spPr bwMode="auto">
          <a:xfrm>
            <a:off x="5606033" y="269032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28"/>
          <p:cNvSpPr>
            <a:spLocks noChangeArrowheads="1"/>
          </p:cNvSpPr>
          <p:nvPr/>
        </p:nvSpPr>
        <p:spPr bwMode="auto">
          <a:xfrm>
            <a:off x="5909245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Rectangle 29"/>
          <p:cNvSpPr>
            <a:spLocks noChangeArrowheads="1"/>
          </p:cNvSpPr>
          <p:nvPr/>
        </p:nvSpPr>
        <p:spPr bwMode="auto">
          <a:xfrm>
            <a:off x="6214045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ectangle 30"/>
          <p:cNvSpPr>
            <a:spLocks noChangeArrowheads="1"/>
          </p:cNvSpPr>
          <p:nvPr/>
        </p:nvSpPr>
        <p:spPr bwMode="auto">
          <a:xfrm>
            <a:off x="6518845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1"/>
          <p:cNvSpPr>
            <a:spLocks noChangeArrowheads="1"/>
          </p:cNvSpPr>
          <p:nvPr/>
        </p:nvSpPr>
        <p:spPr bwMode="auto">
          <a:xfrm>
            <a:off x="6823645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2"/>
          <p:cNvSpPr>
            <a:spLocks noChangeArrowheads="1"/>
          </p:cNvSpPr>
          <p:nvPr/>
        </p:nvSpPr>
        <p:spPr bwMode="auto">
          <a:xfrm>
            <a:off x="4691632" y="421432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39" name="Rectangle 33"/>
          <p:cNvSpPr>
            <a:spLocks noChangeArrowheads="1"/>
          </p:cNvSpPr>
          <p:nvPr/>
        </p:nvSpPr>
        <p:spPr bwMode="auto">
          <a:xfrm>
            <a:off x="4996432" y="4214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40" name="Rectangle 34"/>
          <p:cNvSpPr>
            <a:spLocks noChangeArrowheads="1"/>
          </p:cNvSpPr>
          <p:nvPr/>
        </p:nvSpPr>
        <p:spPr bwMode="auto">
          <a:xfrm>
            <a:off x="5301232" y="4214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41" name="Rectangle 35"/>
          <p:cNvSpPr>
            <a:spLocks noChangeArrowheads="1"/>
          </p:cNvSpPr>
          <p:nvPr/>
        </p:nvSpPr>
        <p:spPr bwMode="auto">
          <a:xfrm>
            <a:off x="5909245" y="421432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42" name="Rectangle 36"/>
          <p:cNvSpPr>
            <a:spLocks noChangeArrowheads="1"/>
          </p:cNvSpPr>
          <p:nvPr/>
        </p:nvSpPr>
        <p:spPr bwMode="auto">
          <a:xfrm>
            <a:off x="6214045" y="4214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43" name="Rectangle 37"/>
          <p:cNvSpPr>
            <a:spLocks noChangeArrowheads="1"/>
          </p:cNvSpPr>
          <p:nvPr/>
        </p:nvSpPr>
        <p:spPr bwMode="auto">
          <a:xfrm>
            <a:off x="6518845" y="4214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44" name="Rectangle 38"/>
          <p:cNvSpPr>
            <a:spLocks noChangeArrowheads="1"/>
          </p:cNvSpPr>
          <p:nvPr/>
        </p:nvSpPr>
        <p:spPr bwMode="auto">
          <a:xfrm>
            <a:off x="6823645" y="4214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45" name="Rectangle 39"/>
          <p:cNvSpPr>
            <a:spLocks noChangeArrowheads="1"/>
          </p:cNvSpPr>
          <p:nvPr/>
        </p:nvSpPr>
        <p:spPr bwMode="auto">
          <a:xfrm>
            <a:off x="46608" y="802432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THEME:-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o reduce  excess burr going in coolant tank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46" name="Rectangle 41"/>
          <p:cNvSpPr>
            <a:spLocks noChangeArrowheads="1"/>
          </p:cNvSpPr>
          <p:nvPr/>
        </p:nvSpPr>
        <p:spPr bwMode="auto">
          <a:xfrm>
            <a:off x="40257" y="1183432"/>
            <a:ext cx="30480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PROBLEM PRESENT STATUS </a:t>
            </a:r>
            <a:r>
              <a:rPr lang="en-US" altLang="en-US" sz="1050" b="1" dirty="0" smtClean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:excess burr going in coolant tank so coolant reduces pressure of coolant in tank  so provided small size net  increase coolant level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47" name="Rectangle 43"/>
          <p:cNvSpPr>
            <a:spLocks noChangeArrowheads="1"/>
          </p:cNvSpPr>
          <p:nvPr/>
        </p:nvSpPr>
        <p:spPr bwMode="auto">
          <a:xfrm>
            <a:off x="3088258" y="1183432"/>
            <a:ext cx="3273425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:- </a:t>
            </a:r>
            <a:endParaRPr lang="en-US" sz="1050" b="1" dirty="0" smtClean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1 excess burr going in coolant tank so that coolant level decreases and  locate small size net  </a:t>
            </a:r>
            <a:endParaRPr 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" name="Rectangle 44"/>
          <p:cNvSpPr>
            <a:spLocks noChangeArrowheads="1"/>
          </p:cNvSpPr>
          <p:nvPr/>
        </p:nvSpPr>
        <p:spPr bwMode="auto">
          <a:xfrm>
            <a:off x="6366445" y="1250107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49" name="Rectangle 46"/>
          <p:cNvSpPr>
            <a:spLocks noChangeArrowheads="1"/>
          </p:cNvSpPr>
          <p:nvPr/>
        </p:nvSpPr>
        <p:spPr bwMode="auto">
          <a:xfrm>
            <a:off x="6366445" y="1577132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7669783" y="1250107"/>
            <a:ext cx="1217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MINOR 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2"/>
          <p:cNvSpPr>
            <a:spLocks noChangeArrowheads="1"/>
          </p:cNvSpPr>
          <p:nvPr/>
        </p:nvSpPr>
        <p:spPr bwMode="auto">
          <a:xfrm>
            <a:off x="6356920" y="2077195"/>
            <a:ext cx="2514600" cy="468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just"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:KESHOR PAWAR,</a:t>
            </a:r>
          </a:p>
          <a:p>
            <a:pPr algn="just"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MARUTI PATIL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5"/>
          <p:cNvSpPr>
            <a:spLocks noChangeArrowheads="1"/>
          </p:cNvSpPr>
          <p:nvPr/>
        </p:nvSpPr>
        <p:spPr bwMode="auto">
          <a:xfrm>
            <a:off x="6361683" y="2545507"/>
            <a:ext cx="25130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366445" y="2697908"/>
            <a:ext cx="2513012" cy="61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105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Increases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 quality 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Rectangle 59"/>
          <p:cNvSpPr>
            <a:spLocks noChangeArrowheads="1"/>
          </p:cNvSpPr>
          <p:nvPr/>
        </p:nvSpPr>
        <p:spPr bwMode="auto">
          <a:xfrm>
            <a:off x="40257" y="5995146"/>
            <a:ext cx="30480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</a:t>
            </a: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D . </a:t>
            </a:r>
            <a:r>
              <a:rPr lang="en-US" altLang="en-US" sz="1050" dirty="0" err="1" smtClean="0">
                <a:latin typeface="Calibri" pitchFamily="34" charset="0"/>
                <a:cs typeface="Calibri" pitchFamily="34" charset="0"/>
              </a:rPr>
              <a:t>pawar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60"/>
          <p:cNvSpPr>
            <a:spLocks noChangeArrowheads="1"/>
          </p:cNvSpPr>
          <p:nvPr/>
        </p:nvSpPr>
        <p:spPr bwMode="auto">
          <a:xfrm>
            <a:off x="40257" y="5755433"/>
            <a:ext cx="3041650" cy="239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   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:- U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mesh pimple</a:t>
            </a: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61"/>
          <p:cNvSpPr>
            <a:spLocks noChangeArrowheads="1"/>
          </p:cNvSpPr>
          <p:nvPr/>
        </p:nvSpPr>
        <p:spPr bwMode="auto">
          <a:xfrm>
            <a:off x="40258" y="5526832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5.08.2016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63"/>
          <p:cNvSpPr>
            <a:spLocks noChangeArrowheads="1"/>
          </p:cNvSpPr>
          <p:nvPr/>
        </p:nvSpPr>
        <p:spPr bwMode="auto">
          <a:xfrm>
            <a:off x="3093021" y="3621833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 increases coolant level, avoid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dent mark and  break drill </a:t>
            </a:r>
          </a:p>
          <a:p>
            <a:pPr>
              <a:defRPr/>
            </a:pPr>
            <a:endParaRPr lang="en-US" altLang="en-US" sz="1050" b="1" dirty="0" smtClean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85"/>
          <p:cNvSpPr>
            <a:spLocks noChangeArrowheads="1"/>
          </p:cNvSpPr>
          <p:nvPr/>
        </p:nvSpPr>
        <p:spPr bwMode="auto">
          <a:xfrm>
            <a:off x="6366445" y="3317032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59" name="Line 83"/>
          <p:cNvSpPr>
            <a:spLocks noChangeShapeType="1"/>
          </p:cNvSpPr>
          <p:nvPr/>
        </p:nvSpPr>
        <p:spPr bwMode="auto">
          <a:xfrm>
            <a:off x="6214045" y="1943846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Line 86"/>
          <p:cNvSpPr>
            <a:spLocks noChangeShapeType="1"/>
          </p:cNvSpPr>
          <p:nvPr/>
        </p:nvSpPr>
        <p:spPr bwMode="auto">
          <a:xfrm>
            <a:off x="6214045" y="1869232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Line 87"/>
          <p:cNvSpPr>
            <a:spLocks noChangeShapeType="1"/>
          </p:cNvSpPr>
          <p:nvPr/>
        </p:nvSpPr>
        <p:spPr bwMode="auto">
          <a:xfrm>
            <a:off x="6214045" y="2116882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88"/>
          <p:cNvSpPr>
            <a:spLocks noChangeArrowheads="1"/>
          </p:cNvSpPr>
          <p:nvPr/>
        </p:nvSpPr>
        <p:spPr bwMode="auto">
          <a:xfrm>
            <a:off x="6366445" y="3545632"/>
            <a:ext cx="2513012" cy="1322388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:</a:t>
            </a:r>
            <a:endParaRPr lang="en-US" sz="105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:-</a:t>
            </a:r>
            <a:endParaRPr lang="en-US" sz="105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FREQUENCY :- </a:t>
            </a:r>
            <a:r>
              <a:rPr lang="en-US" sz="1050" dirty="0">
                <a:latin typeface="Arial" charset="0"/>
                <a:cs typeface="Arial" charset="0"/>
              </a:rPr>
              <a:t>Daily.</a:t>
            </a:r>
          </a:p>
        </p:txBody>
      </p:sp>
      <p:sp>
        <p:nvSpPr>
          <p:cNvPr id="63" name="TextBox 4"/>
          <p:cNvSpPr txBox="1">
            <a:spLocks noChangeArrowheads="1"/>
          </p:cNvSpPr>
          <p:nvPr/>
        </p:nvSpPr>
        <p:spPr bwMode="auto">
          <a:xfrm>
            <a:off x="1070546" y="199182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64" name="Rectangle 82"/>
          <p:cNvSpPr>
            <a:spLocks noChangeArrowheads="1"/>
          </p:cNvSpPr>
          <p:nvPr/>
        </p:nvSpPr>
        <p:spPr bwMode="auto">
          <a:xfrm>
            <a:off x="40257" y="5145832"/>
            <a:ext cx="3048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</a:t>
            </a:r>
            <a:r>
              <a:rPr lang="en-US" sz="1050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: </a:t>
            </a:r>
            <a:r>
              <a:rPr lang="en-US" sz="1050" b="1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coolant level less at machine in run condition  </a:t>
            </a:r>
            <a:endParaRPr lang="en-US" altLang="en-US" sz="1050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-35943" y="6441232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Slide Number Placeholder 3"/>
          <p:cNvSpPr txBox="1">
            <a:spLocks/>
          </p:cNvSpPr>
          <p:nvPr/>
        </p:nvSpPr>
        <p:spPr>
          <a:xfrm>
            <a:off x="8498457" y="6441232"/>
            <a:ext cx="30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1F7A8B24-C6CD-4D26-852A-400E11E1B947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67" name="TextBox 2"/>
          <p:cNvSpPr txBox="1">
            <a:spLocks noChangeArrowheads="1"/>
          </p:cNvSpPr>
          <p:nvPr/>
        </p:nvSpPr>
        <p:spPr bwMode="auto">
          <a:xfrm>
            <a:off x="35496" y="1788270"/>
            <a:ext cx="305593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8" name="Rectangle 47"/>
          <p:cNvSpPr>
            <a:spLocks noChangeArrowheads="1"/>
          </p:cNvSpPr>
          <p:nvPr/>
        </p:nvSpPr>
        <p:spPr bwMode="auto">
          <a:xfrm>
            <a:off x="6366445" y="191527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69" name="Rectangle 51"/>
          <p:cNvSpPr>
            <a:spLocks noChangeArrowheads="1"/>
          </p:cNvSpPr>
          <p:nvPr/>
        </p:nvSpPr>
        <p:spPr bwMode="auto">
          <a:xfrm>
            <a:off x="7661845" y="1920032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26.08.2016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47"/>
          <p:cNvSpPr>
            <a:spLocks noChangeArrowheads="1"/>
          </p:cNvSpPr>
          <p:nvPr/>
        </p:nvSpPr>
        <p:spPr bwMode="auto">
          <a:xfrm>
            <a:off x="6366445" y="1761282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71" name="Rectangle 49"/>
          <p:cNvSpPr>
            <a:spLocks noChangeArrowheads="1"/>
          </p:cNvSpPr>
          <p:nvPr/>
        </p:nvSpPr>
        <p:spPr bwMode="auto">
          <a:xfrm>
            <a:off x="7660258" y="1577132"/>
            <a:ext cx="1217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5.08.2016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Rectangle 51"/>
          <p:cNvSpPr>
            <a:spLocks noChangeArrowheads="1"/>
          </p:cNvSpPr>
          <p:nvPr/>
        </p:nvSpPr>
        <p:spPr bwMode="auto">
          <a:xfrm>
            <a:off x="7661845" y="1761282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26.08.2016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3" name="Rectangle 45"/>
          <p:cNvSpPr>
            <a:spLocks noChangeArrowheads="1"/>
          </p:cNvSpPr>
          <p:nvPr/>
        </p:nvSpPr>
        <p:spPr bwMode="auto">
          <a:xfrm>
            <a:off x="6366445" y="1402507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74" name="Rectangle 49"/>
          <p:cNvSpPr>
            <a:spLocks noChangeArrowheads="1"/>
          </p:cNvSpPr>
          <p:nvPr/>
        </p:nvSpPr>
        <p:spPr bwMode="auto">
          <a:xfrm>
            <a:off x="7661845" y="1402507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75" name="Rounded Rectangle 95"/>
          <p:cNvSpPr>
            <a:spLocks noChangeArrowheads="1"/>
          </p:cNvSpPr>
          <p:nvPr/>
        </p:nvSpPr>
        <p:spPr bwMode="auto">
          <a:xfrm>
            <a:off x="5447282" y="3290046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76" name="Rounded Rectangle 96"/>
          <p:cNvSpPr>
            <a:spLocks noChangeArrowheads="1"/>
          </p:cNvSpPr>
          <p:nvPr/>
        </p:nvSpPr>
        <p:spPr bwMode="auto">
          <a:xfrm>
            <a:off x="75182" y="3301157"/>
            <a:ext cx="914400" cy="280988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sp>
        <p:nvSpPr>
          <p:cNvPr id="77" name="Rectangle 34"/>
          <p:cNvSpPr>
            <a:spLocks noChangeArrowheads="1"/>
          </p:cNvSpPr>
          <p:nvPr/>
        </p:nvSpPr>
        <p:spPr bwMode="auto">
          <a:xfrm>
            <a:off x="5599682" y="4214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</a:t>
            </a:r>
          </a:p>
        </p:txBody>
      </p:sp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395403"/>
              </p:ext>
            </p:extLst>
          </p:nvPr>
        </p:nvGraphicFramePr>
        <p:xfrm>
          <a:off x="6366446" y="4868021"/>
          <a:ext cx="2426872" cy="1642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212"/>
                <a:gridCol w="457200"/>
                <a:gridCol w="533400"/>
                <a:gridCol w="718822"/>
                <a:gridCol w="414238"/>
              </a:tblGrid>
              <a:tr h="295331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cs typeface="Calibri" pitchFamily="34" charset="0"/>
                        </a:rPr>
                        <a:t>SCOPE &amp; PLAN FOR HORIZONTAL DEPLOYMENT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779">
                <a:tc>
                  <a:txBody>
                    <a:bodyPr/>
                    <a:lstStyle/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</a:t>
                      </a:r>
                    </a:p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TDC</a:t>
                      </a:r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RESP.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4614">
                <a:tc>
                  <a:txBody>
                    <a:bodyPr/>
                    <a:lstStyle/>
                    <a:p>
                      <a:pPr algn="ctr"/>
                      <a:endParaRPr lang="en-US" sz="7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9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901"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3" name="Rectangle 62"/>
          <p:cNvSpPr>
            <a:spLocks noChangeArrowheads="1"/>
          </p:cNvSpPr>
          <p:nvPr/>
        </p:nvSpPr>
        <p:spPr bwMode="auto">
          <a:xfrm>
            <a:off x="46607" y="3621832"/>
            <a:ext cx="3049588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1050" b="1" dirty="0">
                <a:latin typeface="Calibri" pitchFamily="34" charset="0"/>
                <a:cs typeface="Arial" charset="0"/>
              </a:rPr>
              <a:t>:- </a:t>
            </a:r>
            <a:r>
              <a:rPr lang="en-US" sz="1050" b="1" dirty="0" smtClean="0">
                <a:latin typeface="Calibri" pitchFamily="34" charset="0"/>
                <a:cs typeface="Arial" charset="0"/>
              </a:rPr>
              <a:t>   coolant tank net hole size is big </a:t>
            </a:r>
            <a:endParaRPr 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Why2 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  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 coolant tank net break condition 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:-   </a:t>
            </a:r>
            <a:r>
              <a:rPr lang="en-US" altLang="en-US" sz="1050" b="1" dirty="0" smtClean="0">
                <a:latin typeface="Calibri" pitchFamily="34" charset="0"/>
                <a:cs typeface="Arial" charset="0"/>
              </a:rPr>
              <a:t>excess burr going in coolant tank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Why4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:-  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coolant level decreases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pic>
        <p:nvPicPr>
          <p:cNvPr id="84" name="Picture 8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" t="33599" r="7864" b="-11298"/>
          <a:stretch/>
        </p:blipFill>
        <p:spPr>
          <a:xfrm>
            <a:off x="75182" y="1761282"/>
            <a:ext cx="3027492" cy="168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624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On-screen Show (4:3)</PresentationFormat>
  <Paragraphs>83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Kadnar</dc:creator>
  <cp:lastModifiedBy>Ashish Jagtap</cp:lastModifiedBy>
  <cp:revision>1</cp:revision>
  <dcterms:created xsi:type="dcterms:W3CDTF">2006-08-16T00:00:00Z</dcterms:created>
  <dcterms:modified xsi:type="dcterms:W3CDTF">2016-10-22T11:18:22Z</dcterms:modified>
</cp:coreProperties>
</file>